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411" r:id="rId3"/>
    <p:sldId id="410" r:id="rId4"/>
    <p:sldId id="412" r:id="rId5"/>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2160">
          <p15:clr>
            <a:srgbClr val="A4A3A4"/>
          </p15:clr>
        </p15:guide>
        <p15:guide id="3" orient="horz" pos="4319">
          <p15:clr>
            <a:srgbClr val="A4A3A4"/>
          </p15:clr>
        </p15:guide>
        <p15:guide id="4" pos="5759">
          <p15:clr>
            <a:srgbClr val="A4A3A4"/>
          </p15:clr>
        </p15:guide>
        <p15:guide id="5">
          <p15:clr>
            <a:srgbClr val="A4A3A4"/>
          </p15:clr>
        </p15:guide>
        <p15:guide id="6" pos="2873">
          <p15:clr>
            <a:srgbClr val="A4A3A4"/>
          </p15:clr>
        </p15:guide>
        <p15:guide id="7" pos="48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tuborgh" initials="tt" lastIdx="1" clrIdx="0">
    <p:extLst/>
  </p:cmAuthor>
  <p:cmAuthor id="2" name="Rasmus Christensen" initials="RC" lastIdx="17" clrIdx="1"/>
  <p:cmAuthor id="3" name="ffgfgfgf"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8123"/>
    <a:srgbClr val="00474F"/>
    <a:srgbClr val="408934"/>
    <a:srgbClr val="B50E20"/>
    <a:srgbClr val="EDA029"/>
    <a:srgbClr val="0A2A31"/>
    <a:srgbClr val="0CC0DD"/>
    <a:srgbClr val="F15B5D"/>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83" autoAdjust="0"/>
  </p:normalViewPr>
  <p:slideViewPr>
    <p:cSldViewPr snapToGrid="0" snapToObjects="1" showGuides="1">
      <p:cViewPr varScale="1">
        <p:scale>
          <a:sx n="87" d="100"/>
          <a:sy n="87" d="100"/>
        </p:scale>
        <p:origin x="252" y="72"/>
      </p:cViewPr>
      <p:guideLst>
        <p:guide orient="horz"/>
        <p:guide orient="horz" pos="2160"/>
        <p:guide orient="horz" pos="4319"/>
        <p:guide pos="5759"/>
        <p:guide/>
        <p:guide pos="2873"/>
        <p:guide pos="489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28B9-AEA7-CB4F-AB05-2297C3F0EE29}" type="datetimeFigureOut">
              <a:rPr lang="da-DK" smtClean="0"/>
              <a:pPr/>
              <a:t>28-06-2017</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1EAB172-630B-3B49-9F2E-9A002D478176}" type="slidenum">
              <a:rPr lang="da-DK" smtClean="0"/>
              <a:pPr/>
              <a:t>‹nr.›</a:t>
            </a:fld>
            <a:endParaRPr lang="da-DK"/>
          </a:p>
        </p:txBody>
      </p:sp>
    </p:spTree>
    <p:extLst>
      <p:ext uri="{BB962C8B-B14F-4D97-AF65-F5344CB8AC3E}">
        <p14:creationId xmlns:p14="http://schemas.microsoft.com/office/powerpoint/2010/main" val="3695749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2" name="Rektangel 11"/>
          <p:cNvSpPr/>
          <p:nvPr userDrawn="1"/>
        </p:nvSpPr>
        <p:spPr>
          <a:xfrm>
            <a:off x="0" y="1"/>
            <a:ext cx="7983477" cy="6858000"/>
          </a:xfrm>
          <a:prstGeom prst="rect">
            <a:avLst/>
          </a:prstGeom>
          <a:solidFill>
            <a:srgbClr val="0A2A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Parallellogram 6"/>
          <p:cNvSpPr/>
          <p:nvPr userDrawn="1"/>
        </p:nvSpPr>
        <p:spPr>
          <a:xfrm>
            <a:off x="2885146" y="0"/>
            <a:ext cx="6041544" cy="6856413"/>
          </a:xfrm>
          <a:prstGeom prst="parallelogram">
            <a:avLst>
              <a:gd name="adj" fmla="val 19694"/>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 name="Rektangel 7"/>
          <p:cNvSpPr/>
          <p:nvPr userDrawn="1"/>
        </p:nvSpPr>
        <p:spPr>
          <a:xfrm>
            <a:off x="5536028" y="0"/>
            <a:ext cx="3607972" cy="68580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301102" y="324485"/>
            <a:ext cx="3615265" cy="3174626"/>
          </a:xfrm>
          <a:noFill/>
        </p:spPr>
        <p:txBody>
          <a:bodyPr lIns="0" tIns="0" rIns="0" bIns="0" anchor="t">
            <a:noAutofit/>
          </a:bodyPr>
          <a:lstStyle>
            <a:lvl1pPr algn="l">
              <a:defRPr>
                <a:solidFill>
                  <a:srgbClr val="FFFFFF"/>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0A2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5" name="Pladsholder til sidefod 4"/>
          <p:cNvSpPr>
            <a:spLocks noGrp="1"/>
          </p:cNvSpPr>
          <p:nvPr>
            <p:ph type="ftr" sz="quarter" idx="11"/>
          </p:nvPr>
        </p:nvSpPr>
        <p:spPr>
          <a:xfrm>
            <a:off x="3191932" y="6474118"/>
            <a:ext cx="3723029" cy="247357"/>
          </a:xfrm>
        </p:spPr>
        <p:txBody>
          <a:bodyPr/>
          <a:lstStyle/>
          <a:p>
            <a:endParaRPr lang="da-DK" dirty="0"/>
          </a:p>
        </p:txBody>
      </p:sp>
      <p:sp>
        <p:nvSpPr>
          <p:cNvPr id="6" name="Pladsholder til diasnummer 5"/>
          <p:cNvSpPr>
            <a:spLocks noGrp="1"/>
          </p:cNvSpPr>
          <p:nvPr>
            <p:ph type="sldNum" sz="quarter" idx="12"/>
          </p:nvPr>
        </p:nvSpPr>
        <p:spPr/>
        <p:txBody>
          <a:bodyPr/>
          <a:lstStyle/>
          <a:p>
            <a:fld id="{6FD3B15D-3C5B-0547-A339-E7BB48A7EE5B}" type="slidenum">
              <a:rPr lang="da-DK" smtClean="0"/>
              <a:pPr/>
              <a:t>‹nr.›</a:t>
            </a:fld>
            <a:endParaRPr lang="da-DK"/>
          </a:p>
        </p:txBody>
      </p:sp>
      <p:pic>
        <p:nvPicPr>
          <p:cNvPr id="13" name="Billede 7" descr="beof_logo_hv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11" y="6494868"/>
            <a:ext cx="1366659" cy="209351"/>
          </a:xfrm>
          <a:prstGeom prst="rect">
            <a:avLst/>
          </a:prstGeom>
        </p:spPr>
      </p:pic>
    </p:spTree>
    <p:extLst>
      <p:ext uri="{BB962C8B-B14F-4D97-AF65-F5344CB8AC3E}">
        <p14:creationId xmlns:p14="http://schemas.microsoft.com/office/powerpoint/2010/main" val="16420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s - Red">
    <p:spTree>
      <p:nvGrpSpPr>
        <p:cNvPr id="1" name=""/>
        <p:cNvGrpSpPr/>
        <p:nvPr/>
      </p:nvGrpSpPr>
      <p:grpSpPr>
        <a:xfrm>
          <a:off x="0" y="0"/>
          <a:ext cx="0" cy="0"/>
          <a:chOff x="0" y="0"/>
          <a:chExt cx="0" cy="0"/>
        </a:xfrm>
      </p:grpSpPr>
      <p:sp>
        <p:nvSpPr>
          <p:cNvPr id="11" name="Parallellogram 10"/>
          <p:cNvSpPr/>
          <p:nvPr userDrawn="1"/>
        </p:nvSpPr>
        <p:spPr>
          <a:xfrm>
            <a:off x="2885146" y="0"/>
            <a:ext cx="6041544" cy="6856413"/>
          </a:xfrm>
          <a:prstGeom prst="parallelogram">
            <a:avLst>
              <a:gd name="adj" fmla="val 19694"/>
            </a:avLst>
          </a:prstGeom>
          <a:solidFill>
            <a:srgbClr val="B50E2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2" name="Rektangel 11"/>
          <p:cNvSpPr/>
          <p:nvPr userDrawn="1"/>
        </p:nvSpPr>
        <p:spPr>
          <a:xfrm>
            <a:off x="5536027" y="0"/>
            <a:ext cx="3607973" cy="6858002"/>
          </a:xfrm>
          <a:prstGeom prst="rect">
            <a:avLst/>
          </a:prstGeom>
          <a:solidFill>
            <a:srgbClr val="B5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177802" y="262840"/>
            <a:ext cx="3615265" cy="3174626"/>
          </a:xfrm>
          <a:noFill/>
        </p:spPr>
        <p:txBody>
          <a:bodyPr/>
          <a:lstStyle>
            <a:lvl1pPr>
              <a:defRPr>
                <a:solidFill>
                  <a:srgbClr val="0A2A31"/>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0A2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rgbClr val="0A2A31"/>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91932" y="6474118"/>
            <a:ext cx="3723029" cy="247357"/>
          </a:xfrm>
        </p:spPr>
        <p:txBody>
          <a:bodyPr/>
          <a:lstStyle>
            <a:lvl1pPr>
              <a:defRPr>
                <a:solidFill>
                  <a:srgbClr val="0A2A31"/>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spTree>
    <p:extLst>
      <p:ext uri="{BB962C8B-B14F-4D97-AF65-F5344CB8AC3E}">
        <p14:creationId xmlns:p14="http://schemas.microsoft.com/office/powerpoint/2010/main" val="164170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s - Green">
    <p:spTree>
      <p:nvGrpSpPr>
        <p:cNvPr id="1" name=""/>
        <p:cNvGrpSpPr/>
        <p:nvPr/>
      </p:nvGrpSpPr>
      <p:grpSpPr>
        <a:xfrm>
          <a:off x="0" y="0"/>
          <a:ext cx="0" cy="0"/>
          <a:chOff x="0" y="0"/>
          <a:chExt cx="0" cy="0"/>
        </a:xfrm>
      </p:grpSpPr>
      <p:sp>
        <p:nvSpPr>
          <p:cNvPr id="8" name="Parallellogram 7"/>
          <p:cNvSpPr/>
          <p:nvPr userDrawn="1"/>
        </p:nvSpPr>
        <p:spPr>
          <a:xfrm>
            <a:off x="2885146" y="0"/>
            <a:ext cx="6041544" cy="6856413"/>
          </a:xfrm>
          <a:prstGeom prst="parallelogram">
            <a:avLst>
              <a:gd name="adj" fmla="val 19694"/>
            </a:avLst>
          </a:prstGeom>
          <a:solidFill>
            <a:srgbClr val="00A94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9" name="Rektangel 8"/>
          <p:cNvSpPr/>
          <p:nvPr userDrawn="1"/>
        </p:nvSpPr>
        <p:spPr>
          <a:xfrm>
            <a:off x="5536027" y="0"/>
            <a:ext cx="3607973" cy="6858002"/>
          </a:xfrm>
          <a:prstGeom prst="rect">
            <a:avLst/>
          </a:prstGeom>
          <a:solidFill>
            <a:srgbClr val="00A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177802" y="262840"/>
            <a:ext cx="3615265" cy="3174626"/>
          </a:xfrm>
          <a:noFill/>
        </p:spPr>
        <p:txBody>
          <a:bodyPr/>
          <a:lstStyle>
            <a:lvl1pPr>
              <a:defRPr>
                <a:solidFill>
                  <a:srgbClr val="0A2A31"/>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0A2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rgbClr val="0A2A31"/>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91932" y="6474118"/>
            <a:ext cx="3723029" cy="247357"/>
          </a:xfrm>
        </p:spPr>
        <p:txBody>
          <a:bodyPr/>
          <a:lstStyle>
            <a:lvl1pPr>
              <a:defRPr>
                <a:solidFill>
                  <a:srgbClr val="0A2A31"/>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spTree>
    <p:extLst>
      <p:ext uri="{BB962C8B-B14F-4D97-AF65-F5344CB8AC3E}">
        <p14:creationId xmlns:p14="http://schemas.microsoft.com/office/powerpoint/2010/main" val="357068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 Orange">
    <p:spTree>
      <p:nvGrpSpPr>
        <p:cNvPr id="1" name=""/>
        <p:cNvGrpSpPr/>
        <p:nvPr/>
      </p:nvGrpSpPr>
      <p:grpSpPr>
        <a:xfrm>
          <a:off x="0" y="0"/>
          <a:ext cx="0" cy="0"/>
          <a:chOff x="0" y="0"/>
          <a:chExt cx="0" cy="0"/>
        </a:xfrm>
      </p:grpSpPr>
      <p:sp>
        <p:nvSpPr>
          <p:cNvPr id="8" name="Parallellogram 7"/>
          <p:cNvSpPr/>
          <p:nvPr userDrawn="1"/>
        </p:nvSpPr>
        <p:spPr>
          <a:xfrm>
            <a:off x="2885146" y="0"/>
            <a:ext cx="6041544" cy="6856413"/>
          </a:xfrm>
          <a:prstGeom prst="parallelogram">
            <a:avLst>
              <a:gd name="adj" fmla="val 19694"/>
            </a:avLst>
          </a:prstGeom>
          <a:solidFill>
            <a:srgbClr val="EDA02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9" name="Rektangel 8"/>
          <p:cNvSpPr/>
          <p:nvPr userDrawn="1"/>
        </p:nvSpPr>
        <p:spPr>
          <a:xfrm>
            <a:off x="5536027" y="0"/>
            <a:ext cx="3607973" cy="6858002"/>
          </a:xfrm>
          <a:prstGeom prst="rect">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177802" y="262840"/>
            <a:ext cx="3615265" cy="3174626"/>
          </a:xfrm>
          <a:noFill/>
        </p:spPr>
        <p:txBody>
          <a:bodyPr/>
          <a:lstStyle>
            <a:lvl1pPr>
              <a:defRPr>
                <a:solidFill>
                  <a:srgbClr val="0A2A31"/>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0A2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rgbClr val="0A2A31"/>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91932" y="6474118"/>
            <a:ext cx="3723029" cy="247357"/>
          </a:xfrm>
        </p:spPr>
        <p:txBody>
          <a:bodyPr/>
          <a:lstStyle>
            <a:lvl1pPr>
              <a:defRPr>
                <a:solidFill>
                  <a:srgbClr val="0A2A31"/>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spTree>
    <p:extLst>
      <p:ext uri="{BB962C8B-B14F-4D97-AF65-F5344CB8AC3E}">
        <p14:creationId xmlns:p14="http://schemas.microsoft.com/office/powerpoint/2010/main" val="362875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9" name="Parallellogram 8"/>
          <p:cNvSpPr/>
          <p:nvPr userDrawn="1"/>
        </p:nvSpPr>
        <p:spPr>
          <a:xfrm>
            <a:off x="2885146" y="0"/>
            <a:ext cx="6041544" cy="6856413"/>
          </a:xfrm>
          <a:prstGeom prst="parallelogram">
            <a:avLst>
              <a:gd name="adj" fmla="val 19694"/>
            </a:avLst>
          </a:prstGeom>
          <a:solidFill>
            <a:srgbClr val="0A2A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0" name="Rektangel 9"/>
          <p:cNvSpPr/>
          <p:nvPr userDrawn="1"/>
        </p:nvSpPr>
        <p:spPr>
          <a:xfrm>
            <a:off x="5536027" y="0"/>
            <a:ext cx="3607973" cy="6858002"/>
          </a:xfrm>
          <a:prstGeom prst="rect">
            <a:avLst/>
          </a:prstGeom>
          <a:solidFill>
            <a:srgbClr val="0A2A3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title"/>
          </p:nvPr>
        </p:nvSpPr>
        <p:spPr>
          <a:xfrm>
            <a:off x="3970867" y="3454400"/>
            <a:ext cx="4523846" cy="2314575"/>
          </a:xfrm>
        </p:spPr>
        <p:txBody>
          <a:bodyPr anchor="t"/>
          <a:lstStyle>
            <a:lvl1pPr algn="l">
              <a:defRPr sz="4000" b="1" cap="none">
                <a:solidFill>
                  <a:schemeClr val="bg1"/>
                </a:solidFill>
              </a:defRPr>
            </a:lvl1pPr>
          </a:lstStyle>
          <a:p>
            <a:r>
              <a:rPr lang="da-DK" dirty="0"/>
              <a:t>Klik for at redigere i masteren</a:t>
            </a:r>
          </a:p>
        </p:txBody>
      </p:sp>
      <p:sp>
        <p:nvSpPr>
          <p:cNvPr id="3" name="Pladsholder til tekst 2"/>
          <p:cNvSpPr>
            <a:spLocks noGrp="1"/>
          </p:cNvSpPr>
          <p:nvPr>
            <p:ph type="body" idx="1"/>
          </p:nvPr>
        </p:nvSpPr>
        <p:spPr>
          <a:xfrm>
            <a:off x="324379" y="332846"/>
            <a:ext cx="3519487" cy="3121554"/>
          </a:xfrm>
        </p:spPr>
        <p:txBody>
          <a:bodyPr anchor="t"/>
          <a:lstStyle>
            <a:lvl1pPr marL="0" indent="0">
              <a:buNone/>
              <a:defRPr sz="2000">
                <a:solidFill>
                  <a:srgbClr val="0A2A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redigere teksttypografierne i masteren</a:t>
            </a:r>
          </a:p>
        </p:txBody>
      </p:sp>
      <p:sp>
        <p:nvSpPr>
          <p:cNvPr id="4" name="Pladsholder til dato 3"/>
          <p:cNvSpPr>
            <a:spLocks noGrp="1"/>
          </p:cNvSpPr>
          <p:nvPr>
            <p:ph type="dt" sz="half" idx="10"/>
          </p:nvPr>
        </p:nvSpPr>
        <p:spPr/>
        <p:txBody>
          <a:bodyPr/>
          <a:lstStyle>
            <a:lvl1pPr>
              <a:defRPr>
                <a:solidFill>
                  <a:srgbClr val="FFFFFF"/>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66532" y="6474118"/>
            <a:ext cx="3748429" cy="247357"/>
          </a:xfrm>
        </p:spPr>
        <p:txBody>
          <a:bodyPr/>
          <a:lstStyle>
            <a:lvl1pPr>
              <a:defRPr>
                <a:solidFill>
                  <a:srgbClr val="FFFFFF"/>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spTree>
    <p:extLst>
      <p:ext uri="{BB962C8B-B14F-4D97-AF65-F5344CB8AC3E}">
        <p14:creationId xmlns:p14="http://schemas.microsoft.com/office/powerpoint/2010/main" val="165586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3970867" cy="639762"/>
          </a:xfrm>
          <a:solidFill>
            <a:srgbClr val="0A2A31"/>
          </a:solidFill>
        </p:spPr>
        <p:txBody>
          <a:bodyPr anchor="ctr">
            <a:normAutofit/>
          </a:bodyPr>
          <a:lstStyle>
            <a:lvl1pPr marL="0" indent="0">
              <a:buNone/>
              <a:defRPr sz="1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p:cNvSpPr>
            <a:spLocks noGrp="1"/>
          </p:cNvSpPr>
          <p:nvPr>
            <p:ph sz="half" idx="2"/>
          </p:nvPr>
        </p:nvSpPr>
        <p:spPr>
          <a:xfrm>
            <a:off x="457200" y="2174875"/>
            <a:ext cx="39708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724400" y="1535113"/>
            <a:ext cx="3962400" cy="639762"/>
          </a:xfrm>
          <a:solidFill>
            <a:srgbClr val="0A2A31"/>
          </a:solidFill>
        </p:spPr>
        <p:txBody>
          <a:bodyPr anchor="ctr">
            <a:normAutofit/>
          </a:bodyPr>
          <a:lstStyle>
            <a:lvl1pPr marL="0" indent="0">
              <a:buNone/>
              <a:defRPr sz="1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111534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36455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408353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23332"/>
            <a:ext cx="2827867" cy="1011767"/>
          </a:xfrm>
          <a:solidFill>
            <a:srgbClr val="0A2A31"/>
          </a:solidFill>
        </p:spPr>
        <p:txBody>
          <a:bodyPr anchor="b">
            <a:normAutofit/>
          </a:bodyPr>
          <a:lstStyle>
            <a:lvl1pPr algn="l">
              <a:defRPr sz="1400" b="1">
                <a:solidFill>
                  <a:srgbClr val="FFFFFF"/>
                </a:solidFill>
              </a:defRPr>
            </a:lvl1pPr>
          </a:lstStyle>
          <a:p>
            <a:r>
              <a:rPr lang="da-DK" dirty="0"/>
              <a:t>Klik for at redigere i masteren</a:t>
            </a:r>
          </a:p>
        </p:txBody>
      </p:sp>
      <p:sp>
        <p:nvSpPr>
          <p:cNvPr id="3" name="Pladsholder til indhold 2"/>
          <p:cNvSpPr>
            <a:spLocks noGrp="1"/>
          </p:cNvSpPr>
          <p:nvPr>
            <p:ph idx="1"/>
          </p:nvPr>
        </p:nvSpPr>
        <p:spPr>
          <a:xfrm>
            <a:off x="3564467" y="423332"/>
            <a:ext cx="5122333" cy="5702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1435100"/>
            <a:ext cx="282786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5" name="Pladsholder til dato 4"/>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3105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431800" y="380999"/>
            <a:ext cx="8255000" cy="5638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2768600" y="6341532"/>
            <a:ext cx="5324354" cy="379413"/>
          </a:xfrm>
        </p:spPr>
        <p:txBody>
          <a:bodyPr anchor="b">
            <a:normAutofit/>
          </a:bodyPr>
          <a:lstStyle>
            <a:lvl1pPr marL="0" indent="0">
              <a:buNone/>
              <a:defRPr sz="1200">
                <a:solidFill>
                  <a:srgbClr val="0A2A3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7" name="Pladsholder til diasnummer 6"/>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75308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140039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s">
    <p:spTree>
      <p:nvGrpSpPr>
        <p:cNvPr id="1" name=""/>
        <p:cNvGrpSpPr/>
        <p:nvPr/>
      </p:nvGrpSpPr>
      <p:grpSpPr>
        <a:xfrm>
          <a:off x="0" y="0"/>
          <a:ext cx="0" cy="0"/>
          <a:chOff x="0" y="0"/>
          <a:chExt cx="0" cy="0"/>
        </a:xfrm>
      </p:grpSpPr>
      <p:sp>
        <p:nvSpPr>
          <p:cNvPr id="12" name="Rektangel 11"/>
          <p:cNvSpPr/>
          <p:nvPr userDrawn="1"/>
        </p:nvSpPr>
        <p:spPr>
          <a:xfrm>
            <a:off x="0" y="1"/>
            <a:ext cx="7983477" cy="6858000"/>
          </a:xfrm>
          <a:prstGeom prst="rect">
            <a:avLst/>
          </a:prstGeom>
          <a:solidFill>
            <a:srgbClr val="0A2A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Parallellogram 6"/>
          <p:cNvSpPr/>
          <p:nvPr userDrawn="1"/>
        </p:nvSpPr>
        <p:spPr>
          <a:xfrm>
            <a:off x="2885146" y="0"/>
            <a:ext cx="6041544" cy="6856413"/>
          </a:xfrm>
          <a:prstGeom prst="parallelogram">
            <a:avLst>
              <a:gd name="adj" fmla="val 19694"/>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 name="Rektangel 7"/>
          <p:cNvSpPr/>
          <p:nvPr userDrawn="1"/>
        </p:nvSpPr>
        <p:spPr>
          <a:xfrm>
            <a:off x="5536028" y="0"/>
            <a:ext cx="3607972" cy="68580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301102" y="324485"/>
            <a:ext cx="3615265" cy="957730"/>
          </a:xfrm>
          <a:noFill/>
        </p:spPr>
        <p:txBody>
          <a:bodyPr lIns="0" tIns="0" rIns="0" bIns="0" anchor="t">
            <a:noAutofit/>
          </a:bodyPr>
          <a:lstStyle>
            <a:lvl1pPr algn="l">
              <a:defRPr sz="2800">
                <a:solidFill>
                  <a:srgbClr val="FFFFFF"/>
                </a:solidFill>
              </a:defRPr>
            </a:lvl1pPr>
          </a:lstStyle>
          <a:p>
            <a:r>
              <a:rPr lang="da-DK" dirty="0"/>
              <a:t>Klik for at redigere i masteren</a:t>
            </a:r>
          </a:p>
        </p:txBody>
      </p:sp>
      <p:sp>
        <p:nvSpPr>
          <p:cNvPr id="3" name="Undertitel 2"/>
          <p:cNvSpPr>
            <a:spLocks noGrp="1"/>
          </p:cNvSpPr>
          <p:nvPr>
            <p:ph type="subTitle" idx="1"/>
          </p:nvPr>
        </p:nvSpPr>
        <p:spPr>
          <a:xfrm>
            <a:off x="301102" y="1724145"/>
            <a:ext cx="4112924" cy="3947189"/>
          </a:xfrm>
        </p:spPr>
        <p:txBody>
          <a:bodyPr lIns="0" tIns="0" rIns="0" bIns="0">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5" name="Pladsholder til sidefod 4"/>
          <p:cNvSpPr>
            <a:spLocks noGrp="1"/>
          </p:cNvSpPr>
          <p:nvPr>
            <p:ph type="ftr" sz="quarter" idx="11"/>
          </p:nvPr>
        </p:nvSpPr>
        <p:spPr>
          <a:xfrm>
            <a:off x="3191932" y="6474118"/>
            <a:ext cx="3723029" cy="247357"/>
          </a:xfrm>
        </p:spPr>
        <p:txBody>
          <a:bodyPr/>
          <a:lstStyle/>
          <a:p>
            <a:endParaRPr lang="da-DK" dirty="0"/>
          </a:p>
        </p:txBody>
      </p:sp>
      <p:sp>
        <p:nvSpPr>
          <p:cNvPr id="6" name="Pladsholder til diasnummer 5"/>
          <p:cNvSpPr>
            <a:spLocks noGrp="1"/>
          </p:cNvSpPr>
          <p:nvPr>
            <p:ph type="sldNum" sz="quarter" idx="12"/>
          </p:nvPr>
        </p:nvSpPr>
        <p:spPr/>
        <p:txBody>
          <a:bodyPr/>
          <a:lstStyle/>
          <a:p>
            <a:fld id="{6FD3B15D-3C5B-0547-A339-E7BB48A7EE5B}" type="slidenum">
              <a:rPr lang="da-DK" smtClean="0"/>
              <a:pPr/>
              <a:t>‹nr.›</a:t>
            </a:fld>
            <a:endParaRPr lang="da-DK"/>
          </a:p>
        </p:txBody>
      </p:sp>
      <p:pic>
        <p:nvPicPr>
          <p:cNvPr id="13" name="Billede 7" descr="beof_logo_hv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11" y="6494868"/>
            <a:ext cx="1366659" cy="209351"/>
          </a:xfrm>
          <a:prstGeom prst="rect">
            <a:avLst/>
          </a:prstGeom>
        </p:spPr>
      </p:pic>
    </p:spTree>
    <p:extLst>
      <p:ext uri="{BB962C8B-B14F-4D97-AF65-F5344CB8AC3E}">
        <p14:creationId xmlns:p14="http://schemas.microsoft.com/office/powerpoint/2010/main" val="1724019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68845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s - dark">
    <p:spTree>
      <p:nvGrpSpPr>
        <p:cNvPr id="1" name=""/>
        <p:cNvGrpSpPr/>
        <p:nvPr/>
      </p:nvGrpSpPr>
      <p:grpSpPr>
        <a:xfrm>
          <a:off x="0" y="0"/>
          <a:ext cx="0" cy="0"/>
          <a:chOff x="0" y="0"/>
          <a:chExt cx="0" cy="0"/>
        </a:xfrm>
      </p:grpSpPr>
      <p:sp>
        <p:nvSpPr>
          <p:cNvPr id="8" name="Rektangel 7"/>
          <p:cNvSpPr/>
          <p:nvPr userDrawn="1"/>
        </p:nvSpPr>
        <p:spPr>
          <a:xfrm>
            <a:off x="0" y="-1587"/>
            <a:ext cx="7983477"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arallellogram 8"/>
          <p:cNvSpPr/>
          <p:nvPr userDrawn="1"/>
        </p:nvSpPr>
        <p:spPr>
          <a:xfrm>
            <a:off x="2885146" y="0"/>
            <a:ext cx="6041544" cy="6856413"/>
          </a:xfrm>
          <a:prstGeom prst="parallelogram">
            <a:avLst>
              <a:gd name="adj" fmla="val 19694"/>
            </a:avLst>
          </a:prstGeom>
          <a:solidFill>
            <a:srgbClr val="0A2A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0" name="Rektangel 9"/>
          <p:cNvSpPr/>
          <p:nvPr userDrawn="1"/>
        </p:nvSpPr>
        <p:spPr>
          <a:xfrm>
            <a:off x="5536028" y="0"/>
            <a:ext cx="3607972" cy="6858002"/>
          </a:xfrm>
          <a:prstGeom prst="rect">
            <a:avLst/>
          </a:prstGeom>
          <a:solidFill>
            <a:srgbClr val="0A2A3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301102" y="324485"/>
            <a:ext cx="3615265" cy="3174626"/>
          </a:xfrm>
          <a:noFill/>
        </p:spPr>
        <p:txBody>
          <a:bodyPr lIns="0" tIns="0" rIns="0" bIns="0" anchor="t">
            <a:noAutofit/>
          </a:bodyPr>
          <a:lstStyle>
            <a:lvl1pPr algn="l">
              <a:defRPr>
                <a:solidFill>
                  <a:srgbClr val="0A2A31"/>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rgbClr val="FFFFFF"/>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91932" y="6474118"/>
            <a:ext cx="3723029" cy="247357"/>
          </a:xfrm>
        </p:spPr>
        <p:txBody>
          <a:bodyPr/>
          <a:lstStyle>
            <a:lvl1pPr>
              <a:defRPr>
                <a:solidFill>
                  <a:srgbClr val="FFFFFF"/>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pic>
        <p:nvPicPr>
          <p:cNvPr id="13" name="Billede 6" descr="beof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10" y="6492151"/>
            <a:ext cx="1366659" cy="212068"/>
          </a:xfrm>
          <a:prstGeom prst="rect">
            <a:avLst/>
          </a:prstGeom>
        </p:spPr>
      </p:pic>
    </p:spTree>
    <p:extLst>
      <p:ext uri="{BB962C8B-B14F-4D97-AF65-F5344CB8AC3E}">
        <p14:creationId xmlns:p14="http://schemas.microsoft.com/office/powerpoint/2010/main" val="30069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325804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 Dark">
    <p:spTree>
      <p:nvGrpSpPr>
        <p:cNvPr id="1" name=""/>
        <p:cNvGrpSpPr/>
        <p:nvPr/>
      </p:nvGrpSpPr>
      <p:grpSpPr>
        <a:xfrm>
          <a:off x="0" y="0"/>
          <a:ext cx="0" cy="0"/>
          <a:chOff x="0" y="0"/>
          <a:chExt cx="0" cy="0"/>
        </a:xfrm>
      </p:grpSpPr>
      <p:sp>
        <p:nvSpPr>
          <p:cNvPr id="7" name="Rektangel 6"/>
          <p:cNvSpPr/>
          <p:nvPr userDrawn="1"/>
        </p:nvSpPr>
        <p:spPr>
          <a:xfrm>
            <a:off x="1" y="0"/>
            <a:ext cx="9143999" cy="6856413"/>
          </a:xfrm>
          <a:prstGeom prst="rect">
            <a:avLst/>
          </a:prstGeom>
          <a:solidFill>
            <a:srgbClr val="0A2A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a:solidFill>
                  <a:schemeClr val="bg1"/>
                </a:solidFill>
              </a:defRPr>
            </a:lvl1pPr>
          </a:lstStyle>
          <a:p>
            <a:r>
              <a:rPr lang="da-DK" dirty="0"/>
              <a:t>Klik for at redigere i masteren</a:t>
            </a:r>
          </a:p>
        </p:txBody>
      </p:sp>
      <p:sp>
        <p:nvSpPr>
          <p:cNvPr id="3" name="Pladsholder til indhold 2"/>
          <p:cNvSpPr>
            <a:spLocks noGrp="1"/>
          </p:cNvSpPr>
          <p:nvPr>
            <p:ph idx="1"/>
          </p:nvPr>
        </p:nvSpPr>
        <p:spPr/>
        <p:txBody>
          <a:bodyPr/>
          <a:lstStyle>
            <a:lvl1pPr>
              <a:defRPr>
                <a:solidFill>
                  <a:srgbClr val="FFFFFF"/>
                </a:solidFill>
              </a:defRPr>
            </a:lvl1pPr>
            <a:lvl3pPr>
              <a:defRPr>
                <a:solidFill>
                  <a:srgbClr val="FFFFFF"/>
                </a:solidFill>
              </a:defRPr>
            </a:lvl3pPr>
            <a:lvl5pPr>
              <a:defRPr>
                <a:solidFill>
                  <a:srgbClr val="FFFFFF"/>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rgbClr val="FFFFFF"/>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p:txBody>
          <a:bodyPr/>
          <a:lstStyle>
            <a:lvl1pPr>
              <a:defRPr>
                <a:solidFill>
                  <a:srgbClr val="FFFFFF"/>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pic>
        <p:nvPicPr>
          <p:cNvPr id="9" name="Billede 7" descr="beof_logo_hv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11" y="6494868"/>
            <a:ext cx="1366659" cy="209351"/>
          </a:xfrm>
          <a:prstGeom prst="rect">
            <a:avLst/>
          </a:prstGeom>
        </p:spPr>
      </p:pic>
    </p:spTree>
    <p:extLst>
      <p:ext uri="{BB962C8B-B14F-4D97-AF65-F5344CB8AC3E}">
        <p14:creationId xmlns:p14="http://schemas.microsoft.com/office/powerpoint/2010/main" val="385596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490134"/>
            <a:ext cx="3970867" cy="4636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732866" y="1490134"/>
            <a:ext cx="3953933" cy="4636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B732953-2281-C94B-8BCA-E9F00CE3EE2B}" type="datetimeFigureOut">
              <a:rPr lang="da-DK" smtClean="0"/>
              <a:pPr/>
              <a:t>28-06-2017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FD3B15D-3C5B-0547-A339-E7BB48A7EE5B}" type="slidenum">
              <a:rPr lang="da-DK" smtClean="0"/>
              <a:pPr/>
              <a:t>‹nr.›</a:t>
            </a:fld>
            <a:endParaRPr lang="da-DK"/>
          </a:p>
        </p:txBody>
      </p:sp>
    </p:spTree>
    <p:extLst>
      <p:ext uri="{BB962C8B-B14F-4D97-AF65-F5344CB8AC3E}">
        <p14:creationId xmlns:p14="http://schemas.microsoft.com/office/powerpoint/2010/main" val="234671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 Dark">
    <p:spTree>
      <p:nvGrpSpPr>
        <p:cNvPr id="1" name=""/>
        <p:cNvGrpSpPr/>
        <p:nvPr/>
      </p:nvGrpSpPr>
      <p:grpSpPr>
        <a:xfrm>
          <a:off x="0" y="0"/>
          <a:ext cx="0" cy="0"/>
          <a:chOff x="0" y="0"/>
          <a:chExt cx="0" cy="0"/>
        </a:xfrm>
      </p:grpSpPr>
      <p:sp>
        <p:nvSpPr>
          <p:cNvPr id="8" name="Rektangel 7"/>
          <p:cNvSpPr/>
          <p:nvPr userDrawn="1"/>
        </p:nvSpPr>
        <p:spPr>
          <a:xfrm>
            <a:off x="1" y="1"/>
            <a:ext cx="9143999" cy="6858000"/>
          </a:xfrm>
          <a:prstGeom prst="rect">
            <a:avLst/>
          </a:prstGeom>
          <a:solidFill>
            <a:srgbClr val="0A2A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a:solidFill>
                  <a:srgbClr val="FFFFFF"/>
                </a:solidFill>
              </a:defRPr>
            </a:lvl1pPr>
          </a:lstStyle>
          <a:p>
            <a:r>
              <a:rPr lang="da-DK" dirty="0"/>
              <a:t>Klik for at redigere i masteren</a:t>
            </a:r>
          </a:p>
        </p:txBody>
      </p:sp>
      <p:sp>
        <p:nvSpPr>
          <p:cNvPr id="3" name="Pladsholder til indhold 2"/>
          <p:cNvSpPr>
            <a:spLocks noGrp="1"/>
          </p:cNvSpPr>
          <p:nvPr>
            <p:ph sz="half" idx="1"/>
          </p:nvPr>
        </p:nvSpPr>
        <p:spPr>
          <a:xfrm>
            <a:off x="457200" y="1456268"/>
            <a:ext cx="3970867" cy="4669896"/>
          </a:xfrm>
        </p:spPr>
        <p:txBody>
          <a:bodyPr/>
          <a:lstStyle>
            <a:lvl1pPr>
              <a:defRPr sz="2800">
                <a:solidFill>
                  <a:srgbClr val="FFFFFF"/>
                </a:solidFill>
              </a:defRPr>
            </a:lvl1pPr>
            <a:lvl2pPr>
              <a:defRPr sz="2400"/>
            </a:lvl2pPr>
            <a:lvl3pPr>
              <a:defRPr sz="2000">
                <a:solidFill>
                  <a:srgbClr val="FFFFFF"/>
                </a:solidFill>
              </a:defRPr>
            </a:lvl3pPr>
            <a:lvl4pPr>
              <a:defRPr sz="1800"/>
            </a:lvl4pPr>
            <a:lvl5pPr>
              <a:defRPr sz="1800">
                <a:solidFill>
                  <a:srgbClr val="FFFFFF"/>
                </a:solidFill>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732866" y="1456268"/>
            <a:ext cx="3953933" cy="4669896"/>
          </a:xfrm>
        </p:spPr>
        <p:txBody>
          <a:bodyPr/>
          <a:lstStyle>
            <a:lvl1pPr>
              <a:defRPr sz="2800">
                <a:solidFill>
                  <a:srgbClr val="FFFFFF"/>
                </a:solidFill>
              </a:defRPr>
            </a:lvl1pPr>
            <a:lvl2pPr>
              <a:defRPr sz="2400"/>
            </a:lvl2pPr>
            <a:lvl3pPr>
              <a:defRPr sz="2000">
                <a:solidFill>
                  <a:srgbClr val="FFFFFF"/>
                </a:solidFill>
              </a:defRPr>
            </a:lvl3pPr>
            <a:lvl4pPr>
              <a:defRPr sz="1800"/>
            </a:lvl4pPr>
            <a:lvl5pPr>
              <a:defRPr sz="1800">
                <a:solidFill>
                  <a:srgbClr val="FFFFFF"/>
                </a:solidFill>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p:cNvSpPr>
            <a:spLocks noGrp="1"/>
          </p:cNvSpPr>
          <p:nvPr>
            <p:ph type="dt" sz="half" idx="10"/>
          </p:nvPr>
        </p:nvSpPr>
        <p:spPr/>
        <p:txBody>
          <a:bodyPr/>
          <a:lstStyle>
            <a:lvl1pPr>
              <a:defRPr>
                <a:solidFill>
                  <a:srgbClr val="FFFFFF"/>
                </a:solidFill>
              </a:defRPr>
            </a:lvl1pPr>
          </a:lstStyle>
          <a:p>
            <a:fld id="{0B732953-2281-C94B-8BCA-E9F00CE3EE2B}" type="datetimeFigureOut">
              <a:rPr lang="da-DK" smtClean="0"/>
              <a:pPr/>
              <a:t>28-06-2017</a:t>
            </a:fld>
            <a:endParaRPr lang="da-DK" dirty="0"/>
          </a:p>
        </p:txBody>
      </p:sp>
      <p:sp>
        <p:nvSpPr>
          <p:cNvPr id="6" name="Pladsholder til sidefod 5"/>
          <p:cNvSpPr>
            <a:spLocks noGrp="1"/>
          </p:cNvSpPr>
          <p:nvPr>
            <p:ph type="ftr" sz="quarter" idx="11"/>
          </p:nvPr>
        </p:nvSpPr>
        <p:spPr/>
        <p:txBody>
          <a:bodyPr/>
          <a:lstStyle>
            <a:lvl1pPr>
              <a:defRPr>
                <a:solidFill>
                  <a:srgbClr val="FFFFFF"/>
                </a:solidFill>
              </a:defRPr>
            </a:lvl1pPr>
          </a:lstStyle>
          <a:p>
            <a:endParaRPr lang="da-DK" dirty="0"/>
          </a:p>
        </p:txBody>
      </p:sp>
      <p:sp>
        <p:nvSpPr>
          <p:cNvPr id="7" name="Pladsholder til diasnummer 6"/>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pic>
        <p:nvPicPr>
          <p:cNvPr id="10" name="Billede 7" descr="beof_logo_hv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11" y="6494868"/>
            <a:ext cx="1366659" cy="209351"/>
          </a:xfrm>
          <a:prstGeom prst="rect">
            <a:avLst/>
          </a:prstGeom>
        </p:spPr>
      </p:pic>
    </p:spTree>
    <p:extLst>
      <p:ext uri="{BB962C8B-B14F-4D97-AF65-F5344CB8AC3E}">
        <p14:creationId xmlns:p14="http://schemas.microsoft.com/office/powerpoint/2010/main" val="74445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dias - dark">
    <p:spTree>
      <p:nvGrpSpPr>
        <p:cNvPr id="1" name=""/>
        <p:cNvGrpSpPr/>
        <p:nvPr/>
      </p:nvGrpSpPr>
      <p:grpSpPr>
        <a:xfrm>
          <a:off x="0" y="0"/>
          <a:ext cx="0" cy="0"/>
          <a:chOff x="0" y="0"/>
          <a:chExt cx="0" cy="0"/>
        </a:xfrm>
      </p:grpSpPr>
      <p:sp>
        <p:nvSpPr>
          <p:cNvPr id="8" name="Rektangel 7"/>
          <p:cNvSpPr/>
          <p:nvPr userDrawn="1"/>
        </p:nvSpPr>
        <p:spPr>
          <a:xfrm>
            <a:off x="0" y="1"/>
            <a:ext cx="9144000" cy="6858000"/>
          </a:xfrm>
          <a:prstGeom prst="rect">
            <a:avLst/>
          </a:prstGeom>
          <a:solidFill>
            <a:srgbClr val="0A2A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p:nvPr>
        </p:nvSpPr>
        <p:spPr>
          <a:xfrm>
            <a:off x="1059507" y="3886200"/>
            <a:ext cx="7041908" cy="17526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11" name="Billede 10" descr="beof_logo_bi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507" y="1600850"/>
            <a:ext cx="7041908" cy="1082434"/>
          </a:xfrm>
          <a:prstGeom prst="rect">
            <a:avLst/>
          </a:prstGeom>
        </p:spPr>
      </p:pic>
    </p:spTree>
    <p:extLst>
      <p:ext uri="{BB962C8B-B14F-4D97-AF65-F5344CB8AC3E}">
        <p14:creationId xmlns:p14="http://schemas.microsoft.com/office/powerpoint/2010/main" val="156344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s - Blue">
    <p:spTree>
      <p:nvGrpSpPr>
        <p:cNvPr id="1" name=""/>
        <p:cNvGrpSpPr/>
        <p:nvPr/>
      </p:nvGrpSpPr>
      <p:grpSpPr>
        <a:xfrm>
          <a:off x="0" y="0"/>
          <a:ext cx="0" cy="0"/>
          <a:chOff x="0" y="0"/>
          <a:chExt cx="0" cy="0"/>
        </a:xfrm>
      </p:grpSpPr>
      <p:sp>
        <p:nvSpPr>
          <p:cNvPr id="9" name="Parallellogram 8"/>
          <p:cNvSpPr/>
          <p:nvPr userDrawn="1"/>
        </p:nvSpPr>
        <p:spPr>
          <a:xfrm>
            <a:off x="2885146" y="0"/>
            <a:ext cx="6041544" cy="6856413"/>
          </a:xfrm>
          <a:prstGeom prst="parallelogram">
            <a:avLst>
              <a:gd name="adj" fmla="val 19694"/>
            </a:avLst>
          </a:prstGeom>
          <a:solidFill>
            <a:srgbClr val="0CC0D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0" name="Rektangel 9"/>
          <p:cNvSpPr/>
          <p:nvPr userDrawn="1"/>
        </p:nvSpPr>
        <p:spPr>
          <a:xfrm>
            <a:off x="5536027" y="0"/>
            <a:ext cx="3607973" cy="6858002"/>
          </a:xfrm>
          <a:prstGeom prst="rect">
            <a:avLst/>
          </a:prstGeom>
          <a:solidFill>
            <a:srgbClr val="0CC0D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2" name="Titel 1"/>
          <p:cNvSpPr>
            <a:spLocks noGrp="1"/>
          </p:cNvSpPr>
          <p:nvPr>
            <p:ph type="ctrTitle"/>
          </p:nvPr>
        </p:nvSpPr>
        <p:spPr>
          <a:xfrm>
            <a:off x="177802" y="262840"/>
            <a:ext cx="3615265" cy="3174626"/>
          </a:xfrm>
          <a:noFill/>
        </p:spPr>
        <p:txBody>
          <a:bodyPr/>
          <a:lstStyle>
            <a:lvl1pPr>
              <a:defRPr>
                <a:solidFill>
                  <a:srgbClr val="0A2A31"/>
                </a:solidFill>
              </a:defRPr>
            </a:lvl1pPr>
          </a:lstStyle>
          <a:p>
            <a:r>
              <a:rPr lang="da-DK" dirty="0"/>
              <a:t>Klik for at redigere i masteren</a:t>
            </a:r>
          </a:p>
        </p:txBody>
      </p:sp>
      <p:sp>
        <p:nvSpPr>
          <p:cNvPr id="3" name="Undertitel 2"/>
          <p:cNvSpPr>
            <a:spLocks noGrp="1"/>
          </p:cNvSpPr>
          <p:nvPr>
            <p:ph type="subTitle" idx="1"/>
          </p:nvPr>
        </p:nvSpPr>
        <p:spPr>
          <a:xfrm>
            <a:off x="3937000" y="3886200"/>
            <a:ext cx="4521200" cy="1752600"/>
          </a:xfrm>
        </p:spPr>
        <p:txBody>
          <a:bodyPr>
            <a:normAutofit/>
          </a:bodyPr>
          <a:lstStyle>
            <a:lvl1pPr marL="0" indent="0" algn="ctr">
              <a:buNone/>
              <a:defRPr sz="2400">
                <a:solidFill>
                  <a:srgbClr val="0A2A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rgbClr val="0A2A31"/>
                </a:solidFil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11"/>
          </p:nvPr>
        </p:nvSpPr>
        <p:spPr>
          <a:xfrm>
            <a:off x="3191932" y="6474118"/>
            <a:ext cx="3723029" cy="247357"/>
          </a:xfrm>
        </p:spPr>
        <p:txBody>
          <a:bodyPr/>
          <a:lstStyle>
            <a:lvl1pPr>
              <a:defRPr>
                <a:solidFill>
                  <a:srgbClr val="0A2A31"/>
                </a:solidFill>
              </a:defRPr>
            </a:lvl1pPr>
          </a:lstStyle>
          <a:p>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6FD3B15D-3C5B-0547-A339-E7BB48A7EE5B}" type="slidenum">
              <a:rPr lang="da-DK" smtClean="0"/>
              <a:pPr/>
              <a:t>‹nr.›</a:t>
            </a:fld>
            <a:endParaRPr lang="da-DK" dirty="0"/>
          </a:p>
        </p:txBody>
      </p:sp>
    </p:spTree>
    <p:extLst>
      <p:ext uri="{BB962C8B-B14F-4D97-AF65-F5344CB8AC3E}">
        <p14:creationId xmlns:p14="http://schemas.microsoft.com/office/powerpoint/2010/main" val="195049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 y="287867"/>
            <a:ext cx="9142412" cy="894810"/>
          </a:xfrm>
          <a:prstGeom prst="rect">
            <a:avLst/>
          </a:prstGeom>
          <a:solidFill>
            <a:srgbClr val="0A2A31"/>
          </a:solidFill>
        </p:spPr>
        <p:txBody>
          <a:bodyPr vert="horz" lIns="91440" tIns="45720" rIns="91440" bIns="45720" rtlCol="0" anchor="ctr">
            <a:noAutofit/>
          </a:bodyPr>
          <a:lstStyle/>
          <a:p>
            <a:r>
              <a:rPr lang="da-DK" dirty="0"/>
              <a:t>Klik for at redigere i masteren</a:t>
            </a:r>
          </a:p>
        </p:txBody>
      </p:sp>
      <p:sp>
        <p:nvSpPr>
          <p:cNvPr id="3" name="Pladsholder til tekst 2"/>
          <p:cNvSpPr>
            <a:spLocks noGrp="1"/>
          </p:cNvSpPr>
          <p:nvPr>
            <p:ph type="body" idx="1"/>
          </p:nvPr>
        </p:nvSpPr>
        <p:spPr>
          <a:xfrm>
            <a:off x="457200" y="1515533"/>
            <a:ext cx="8229600" cy="451037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7039470" y="6474118"/>
            <a:ext cx="1053484" cy="254050"/>
          </a:xfrm>
          <a:prstGeom prst="rect">
            <a:avLst/>
          </a:prstGeom>
        </p:spPr>
        <p:txBody>
          <a:bodyPr vert="horz" lIns="91440" tIns="45720" rIns="91440" bIns="45720" rtlCol="0" anchor="ctr"/>
          <a:lstStyle>
            <a:lvl1pPr algn="l">
              <a:defRPr sz="900">
                <a:solidFill>
                  <a:srgbClr val="0A2A31"/>
                </a:solidFill>
                <a:latin typeface="Arial"/>
                <a:cs typeface="Arial"/>
              </a:defRPr>
            </a:lvl1pPr>
          </a:lstStyle>
          <a:p>
            <a:fld id="{0B732953-2281-C94B-8BCA-E9F00CE3EE2B}" type="datetimeFigureOut">
              <a:rPr lang="da-DK" smtClean="0"/>
              <a:pPr/>
              <a:t>28-06-2017</a:t>
            </a:fld>
            <a:endParaRPr lang="da-DK" dirty="0"/>
          </a:p>
        </p:txBody>
      </p:sp>
      <p:sp>
        <p:nvSpPr>
          <p:cNvPr id="5" name="Pladsholder til sidefod 4"/>
          <p:cNvSpPr>
            <a:spLocks noGrp="1"/>
          </p:cNvSpPr>
          <p:nvPr>
            <p:ph type="ftr" sz="quarter" idx="3"/>
          </p:nvPr>
        </p:nvSpPr>
        <p:spPr>
          <a:xfrm>
            <a:off x="2747454" y="6474118"/>
            <a:ext cx="4167508" cy="247357"/>
          </a:xfrm>
          <a:prstGeom prst="rect">
            <a:avLst/>
          </a:prstGeom>
        </p:spPr>
        <p:txBody>
          <a:bodyPr vert="horz" lIns="91440" tIns="45720" rIns="91440" bIns="45720" rtlCol="0" anchor="ctr"/>
          <a:lstStyle>
            <a:lvl1pPr algn="ctr">
              <a:defRPr sz="900">
                <a:solidFill>
                  <a:srgbClr val="0A2A31"/>
                </a:solidFill>
                <a:latin typeface="Arial"/>
                <a:cs typeface="Arial"/>
              </a:defRPr>
            </a:lvl1pPr>
          </a:lstStyle>
          <a:p>
            <a:endParaRPr lang="da-DK" dirty="0"/>
          </a:p>
        </p:txBody>
      </p:sp>
      <p:sp>
        <p:nvSpPr>
          <p:cNvPr id="6" name="Pladsholder til diasnummer 5"/>
          <p:cNvSpPr>
            <a:spLocks noGrp="1"/>
          </p:cNvSpPr>
          <p:nvPr>
            <p:ph type="sldNum" sz="quarter" idx="4"/>
          </p:nvPr>
        </p:nvSpPr>
        <p:spPr>
          <a:xfrm>
            <a:off x="8092954" y="6474118"/>
            <a:ext cx="593846" cy="247357"/>
          </a:xfrm>
          <a:prstGeom prst="rect">
            <a:avLst/>
          </a:prstGeom>
        </p:spPr>
        <p:txBody>
          <a:bodyPr vert="horz" lIns="91440" tIns="45720" rIns="91440" bIns="45720" rtlCol="0" anchor="ctr"/>
          <a:lstStyle>
            <a:lvl1pPr algn="r">
              <a:defRPr sz="900">
                <a:solidFill>
                  <a:srgbClr val="0A2A31"/>
                </a:solidFill>
                <a:latin typeface="Arial"/>
                <a:cs typeface="Arial"/>
              </a:defRPr>
            </a:lvl1pPr>
          </a:lstStyle>
          <a:p>
            <a:fld id="{6FD3B15D-3C5B-0547-A339-E7BB48A7EE5B}" type="slidenum">
              <a:rPr lang="da-DK" smtClean="0"/>
              <a:pPr/>
              <a:t>‹nr.›</a:t>
            </a:fld>
            <a:endParaRPr lang="da-DK" dirty="0"/>
          </a:p>
        </p:txBody>
      </p:sp>
      <p:pic>
        <p:nvPicPr>
          <p:cNvPr id="7" name="Billede 6" descr="beof_logo.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9210" y="6492151"/>
            <a:ext cx="1366659" cy="212068"/>
          </a:xfrm>
          <a:prstGeom prst="rect">
            <a:avLst/>
          </a:prstGeom>
        </p:spPr>
      </p:pic>
    </p:spTree>
    <p:extLst>
      <p:ext uri="{BB962C8B-B14F-4D97-AF65-F5344CB8AC3E}">
        <p14:creationId xmlns:p14="http://schemas.microsoft.com/office/powerpoint/2010/main" val="246965024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2" r:id="rId3"/>
    <p:sldLayoutId id="2147483650" r:id="rId4"/>
    <p:sldLayoutId id="2147483660" r:id="rId5"/>
    <p:sldLayoutId id="2147483652" r:id="rId6"/>
    <p:sldLayoutId id="2147483661" r:id="rId7"/>
    <p:sldLayoutId id="2147483667" r:id="rId8"/>
    <p:sldLayoutId id="2147483663" r:id="rId9"/>
    <p:sldLayoutId id="2147483664" r:id="rId10"/>
    <p:sldLayoutId id="2147483665" r:id="rId11"/>
    <p:sldLayoutId id="2147483666" r:id="rId12"/>
    <p:sldLayoutId id="2147483651"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ctr" defTabSz="457200" rtl="0" eaLnBrk="1" latinLnBrk="0" hangingPunct="1">
        <a:spcBef>
          <a:spcPct val="0"/>
        </a:spcBef>
        <a:buNone/>
        <a:defRPr sz="2800"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00A94F"/>
        </a:buClr>
        <a:buFont typeface="Wingdings" charset="2"/>
        <a:buChar char="§"/>
        <a:defRPr sz="2000" kern="1200">
          <a:solidFill>
            <a:srgbClr val="0A2A31"/>
          </a:solidFill>
          <a:latin typeface="Arial"/>
          <a:ea typeface="+mn-ea"/>
          <a:cs typeface="Arial"/>
        </a:defRPr>
      </a:lvl1pPr>
      <a:lvl2pPr marL="742950" indent="-285750" algn="l" defTabSz="457200" rtl="0" eaLnBrk="1" latinLnBrk="0" hangingPunct="1">
        <a:spcBef>
          <a:spcPct val="20000"/>
        </a:spcBef>
        <a:buClr>
          <a:srgbClr val="B50E20"/>
        </a:buClr>
        <a:buFont typeface="Wingdings" charset="2"/>
        <a:buChar char="§"/>
        <a:defRPr sz="2000" kern="1200">
          <a:solidFill>
            <a:srgbClr val="00474F"/>
          </a:solidFill>
          <a:latin typeface="Arial"/>
          <a:ea typeface="+mn-ea"/>
          <a:cs typeface="Arial"/>
        </a:defRPr>
      </a:lvl2pPr>
      <a:lvl3pPr marL="1143000" indent="-228600" algn="l" defTabSz="457200" rtl="0" eaLnBrk="1" latinLnBrk="0" hangingPunct="1">
        <a:spcBef>
          <a:spcPct val="20000"/>
        </a:spcBef>
        <a:buClr>
          <a:srgbClr val="00A94F"/>
        </a:buClr>
        <a:buFont typeface="Wingdings" charset="2"/>
        <a:buChar char="§"/>
        <a:defRPr sz="2000" kern="1200">
          <a:solidFill>
            <a:srgbClr val="0A2A31"/>
          </a:solidFill>
          <a:latin typeface="Arial"/>
          <a:ea typeface="+mn-ea"/>
          <a:cs typeface="Arial"/>
        </a:defRPr>
      </a:lvl3pPr>
      <a:lvl4pPr marL="1600200" indent="-228600" algn="l" defTabSz="457200" rtl="0" eaLnBrk="1" latinLnBrk="0" hangingPunct="1">
        <a:spcBef>
          <a:spcPct val="20000"/>
        </a:spcBef>
        <a:buClr>
          <a:srgbClr val="B50E20"/>
        </a:buClr>
        <a:buFont typeface="Wingdings" charset="2"/>
        <a:buChar char="§"/>
        <a:defRPr sz="2000" kern="1200">
          <a:solidFill>
            <a:srgbClr val="00474F"/>
          </a:solidFill>
          <a:latin typeface="Arial"/>
          <a:ea typeface="+mn-ea"/>
          <a:cs typeface="Arial"/>
        </a:defRPr>
      </a:lvl4pPr>
      <a:lvl5pPr marL="2057400" indent="-228600" algn="l" defTabSz="457200" rtl="0" eaLnBrk="1" latinLnBrk="0" hangingPunct="1">
        <a:spcBef>
          <a:spcPct val="20000"/>
        </a:spcBef>
        <a:buClr>
          <a:srgbClr val="00A94F"/>
        </a:buClr>
        <a:buFont typeface="Wingdings" charset="2"/>
        <a:buChar char="§"/>
        <a:defRPr sz="2000" kern="1200">
          <a:solidFill>
            <a:srgbClr val="0A2A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301102" y="324485"/>
            <a:ext cx="3615265" cy="5519456"/>
          </a:xfrm>
        </p:spPr>
        <p:txBody>
          <a:bodyPr/>
          <a:lstStyle/>
          <a:p>
            <a:br>
              <a:rPr lang="da-DK" sz="2400" dirty="0"/>
            </a:br>
            <a:br>
              <a:rPr lang="da-DK" sz="2400" dirty="0"/>
            </a:br>
            <a:br>
              <a:rPr lang="da-DK" sz="2400" dirty="0"/>
            </a:br>
            <a:endParaRPr lang="da-DK" sz="2400" dirty="0"/>
          </a:p>
        </p:txBody>
      </p:sp>
      <p:pic>
        <p:nvPicPr>
          <p:cNvPr id="3" name="Billede 7" descr="Bygning_DSC19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14" y="0"/>
            <a:ext cx="6335486" cy="6858000"/>
          </a:xfrm>
          <a:prstGeom prst="rect">
            <a:avLst/>
          </a:prstGeom>
        </p:spPr>
      </p:pic>
      <p:sp>
        <p:nvSpPr>
          <p:cNvPr id="5" name="Ellips 4"/>
          <p:cNvSpPr/>
          <p:nvPr/>
        </p:nvSpPr>
        <p:spPr>
          <a:xfrm>
            <a:off x="758273" y="1421063"/>
            <a:ext cx="3847940" cy="3630451"/>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r>
              <a:rPr lang="da-DK" sz="2800" dirty="0"/>
              <a:t>Status på CO2-neutral landtransport på Bornholm</a:t>
            </a:r>
          </a:p>
        </p:txBody>
      </p:sp>
    </p:spTree>
    <p:extLst>
      <p:ext uri="{BB962C8B-B14F-4D97-AF65-F5344CB8AC3E}">
        <p14:creationId xmlns:p14="http://schemas.microsoft.com/office/powerpoint/2010/main" val="2185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95943" y="353305"/>
            <a:ext cx="3592286" cy="830997"/>
          </a:xfrm>
          <a:prstGeom prst="rect">
            <a:avLst/>
          </a:prstGeom>
        </p:spPr>
        <p:txBody>
          <a:bodyPr wrap="square">
            <a:spAutoFit/>
          </a:bodyPr>
          <a:lstStyle/>
          <a:p>
            <a:r>
              <a:rPr lang="da-DK" sz="2400" dirty="0"/>
              <a:t>Status på CO2-neutral landtransport på Bornholm</a:t>
            </a:r>
          </a:p>
        </p:txBody>
      </p:sp>
      <p:sp>
        <p:nvSpPr>
          <p:cNvPr id="9" name="Rektangel 8"/>
          <p:cNvSpPr/>
          <p:nvPr/>
        </p:nvSpPr>
        <p:spPr>
          <a:xfrm>
            <a:off x="204470" y="1625831"/>
            <a:ext cx="3256384" cy="1200329"/>
          </a:xfrm>
          <a:prstGeom prst="rect">
            <a:avLst/>
          </a:prstGeom>
        </p:spPr>
        <p:txBody>
          <a:bodyPr wrap="square">
            <a:spAutoFit/>
          </a:bodyPr>
          <a:lstStyle/>
          <a:p>
            <a:r>
              <a:rPr lang="da-DK" dirty="0"/>
              <a:t>Landbaseret transport Bornholm</a:t>
            </a:r>
          </a:p>
          <a:p>
            <a:endParaRPr lang="da-DK" dirty="0"/>
          </a:p>
          <a:p>
            <a:r>
              <a:rPr lang="da-DK" dirty="0"/>
              <a:t>Samlet CO2-bidrag: ca. 80.000 t.</a:t>
            </a:r>
          </a:p>
          <a:p>
            <a:r>
              <a:rPr lang="da-DK" dirty="0"/>
              <a:t>heraf personbiler   ca. 34.000 t.</a:t>
            </a:r>
          </a:p>
        </p:txBody>
      </p:sp>
      <p:sp>
        <p:nvSpPr>
          <p:cNvPr id="11" name="Ellips 4"/>
          <p:cNvSpPr/>
          <p:nvPr/>
        </p:nvSpPr>
        <p:spPr>
          <a:xfrm>
            <a:off x="4703957" y="1369660"/>
            <a:ext cx="1800000" cy="1800000"/>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spcBef>
                <a:spcPts val="300"/>
              </a:spcBef>
              <a:spcAft>
                <a:spcPts val="500"/>
              </a:spcAft>
            </a:pPr>
            <a:r>
              <a:rPr lang="da-DK" sz="1200" b="1" dirty="0">
                <a:solidFill>
                  <a:srgbClr val="00474F"/>
                </a:solidFill>
              </a:rPr>
              <a:t>Træning &amp; Ruteoptimering på tung Transport</a:t>
            </a:r>
            <a:endParaRPr lang="da-DK" sz="1200" dirty="0">
              <a:solidFill>
                <a:srgbClr val="00474F"/>
              </a:solidFill>
            </a:endParaRPr>
          </a:p>
        </p:txBody>
      </p:sp>
      <p:sp>
        <p:nvSpPr>
          <p:cNvPr id="13" name="Ellips 4"/>
          <p:cNvSpPr/>
          <p:nvPr/>
        </p:nvSpPr>
        <p:spPr>
          <a:xfrm>
            <a:off x="6255777" y="2168970"/>
            <a:ext cx="1800000" cy="1800000"/>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sz="1200" b="1" dirty="0">
                <a:solidFill>
                  <a:srgbClr val="00474F"/>
                </a:solidFill>
              </a:rPr>
              <a:t>Samkørsels projekt (BAT og </a:t>
            </a:r>
            <a:r>
              <a:rPr lang="da-DK" sz="1200" b="1" dirty="0" err="1">
                <a:solidFill>
                  <a:srgbClr val="00474F"/>
                </a:solidFill>
              </a:rPr>
              <a:t>GoMore</a:t>
            </a:r>
            <a:endParaRPr lang="da-DK" sz="1200" b="1" dirty="0">
              <a:solidFill>
                <a:srgbClr val="00474F"/>
              </a:solidFill>
            </a:endParaRPr>
          </a:p>
        </p:txBody>
      </p:sp>
      <p:sp>
        <p:nvSpPr>
          <p:cNvPr id="14" name="Ellips 4"/>
          <p:cNvSpPr/>
          <p:nvPr/>
        </p:nvSpPr>
        <p:spPr>
          <a:xfrm>
            <a:off x="5355777" y="3682643"/>
            <a:ext cx="1800000" cy="1800000"/>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sz="1200" b="1" dirty="0">
                <a:solidFill>
                  <a:srgbClr val="00474F"/>
                </a:solidFill>
              </a:rPr>
              <a:t>Kommunens indkøb af ca. 15-20 elbiler med tilhørende </a:t>
            </a:r>
            <a:r>
              <a:rPr lang="da-DK" sz="1200" b="1" dirty="0" err="1">
                <a:solidFill>
                  <a:srgbClr val="00474F"/>
                </a:solidFill>
              </a:rPr>
              <a:t>ladestandere</a:t>
            </a:r>
            <a:r>
              <a:rPr lang="da-DK" sz="1200" b="1" dirty="0">
                <a:solidFill>
                  <a:srgbClr val="00474F"/>
                </a:solidFill>
              </a:rPr>
              <a:t> (V2G)</a:t>
            </a:r>
          </a:p>
        </p:txBody>
      </p:sp>
      <p:sp>
        <p:nvSpPr>
          <p:cNvPr id="15" name="Ellips 4"/>
          <p:cNvSpPr/>
          <p:nvPr/>
        </p:nvSpPr>
        <p:spPr>
          <a:xfrm>
            <a:off x="6830822" y="4625117"/>
            <a:ext cx="1800000" cy="1800000"/>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sz="1200" b="1" dirty="0" err="1">
                <a:solidFill>
                  <a:srgbClr val="00474F"/>
                </a:solidFill>
              </a:rPr>
              <a:t>Forsknings-projekt</a:t>
            </a:r>
            <a:r>
              <a:rPr lang="da-DK" sz="1200" b="1" dirty="0">
                <a:solidFill>
                  <a:srgbClr val="00474F"/>
                </a:solidFill>
              </a:rPr>
              <a:t> ACES (V2G) – muligheder og udfordringer ved mange elbiler i forhold til </a:t>
            </a:r>
            <a:r>
              <a:rPr lang="da-DK" sz="1200" b="1" dirty="0" err="1">
                <a:solidFill>
                  <a:srgbClr val="00474F"/>
                </a:solidFill>
              </a:rPr>
              <a:t>el-net</a:t>
            </a:r>
            <a:endParaRPr lang="da-DK" sz="1200" b="1" dirty="0">
              <a:solidFill>
                <a:srgbClr val="00474F"/>
              </a:solidFill>
            </a:endParaRPr>
          </a:p>
        </p:txBody>
      </p:sp>
      <p:sp>
        <p:nvSpPr>
          <p:cNvPr id="16" name="Rektangel 15"/>
          <p:cNvSpPr/>
          <p:nvPr/>
        </p:nvSpPr>
        <p:spPr>
          <a:xfrm>
            <a:off x="5355777" y="666682"/>
            <a:ext cx="3033651" cy="461665"/>
          </a:xfrm>
          <a:prstGeom prst="rect">
            <a:avLst/>
          </a:prstGeom>
        </p:spPr>
        <p:txBody>
          <a:bodyPr wrap="none">
            <a:spAutoFit/>
          </a:bodyPr>
          <a:lstStyle/>
          <a:p>
            <a:r>
              <a:rPr lang="da-DK" sz="2400" dirty="0">
                <a:solidFill>
                  <a:schemeClr val="bg1"/>
                </a:solidFill>
              </a:rPr>
              <a:t>Flere mindre initiativer</a:t>
            </a:r>
          </a:p>
        </p:txBody>
      </p:sp>
      <p:sp>
        <p:nvSpPr>
          <p:cNvPr id="18" name="Ellipse 17"/>
          <p:cNvSpPr/>
          <p:nvPr/>
        </p:nvSpPr>
        <p:spPr>
          <a:xfrm>
            <a:off x="555030" y="3068970"/>
            <a:ext cx="2248678" cy="23449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Lagkage med fordeling af transport CO2</a:t>
            </a:r>
          </a:p>
        </p:txBody>
      </p:sp>
    </p:spTree>
    <p:extLst>
      <p:ext uri="{BB962C8B-B14F-4D97-AF65-F5344CB8AC3E}">
        <p14:creationId xmlns:p14="http://schemas.microsoft.com/office/powerpoint/2010/main" val="261645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4047532" y="699796"/>
            <a:ext cx="4570046" cy="5355775"/>
          </a:xfrm>
          <a:prstGeom prst="rect">
            <a:avLst/>
          </a:prstGeom>
        </p:spPr>
      </p:pic>
      <p:sp>
        <p:nvSpPr>
          <p:cNvPr id="5" name="Tekstfelt 4"/>
          <p:cNvSpPr txBox="1"/>
          <p:nvPr/>
        </p:nvSpPr>
        <p:spPr>
          <a:xfrm>
            <a:off x="4047532" y="6209621"/>
            <a:ext cx="4898571" cy="276999"/>
          </a:xfrm>
          <a:prstGeom prst="rect">
            <a:avLst/>
          </a:prstGeom>
          <a:noFill/>
        </p:spPr>
        <p:txBody>
          <a:bodyPr wrap="square" rtlCol="0">
            <a:spAutoFit/>
          </a:bodyPr>
          <a:lstStyle/>
          <a:p>
            <a:r>
              <a:rPr lang="da-DK" sz="1200" dirty="0"/>
              <a:t> </a:t>
            </a:r>
            <a:r>
              <a:rPr lang="da-DK" sz="1100" dirty="0"/>
              <a:t>Klimarådets fremskrivning juni 2017- omregnet til Bornholms personbilpark </a:t>
            </a:r>
          </a:p>
        </p:txBody>
      </p:sp>
      <p:sp>
        <p:nvSpPr>
          <p:cNvPr id="2" name="Rektangel 1"/>
          <p:cNvSpPr/>
          <p:nvPr/>
        </p:nvSpPr>
        <p:spPr>
          <a:xfrm>
            <a:off x="235444" y="515130"/>
            <a:ext cx="3416513" cy="369332"/>
          </a:xfrm>
          <a:prstGeom prst="rect">
            <a:avLst/>
          </a:prstGeom>
        </p:spPr>
        <p:txBody>
          <a:bodyPr wrap="none">
            <a:spAutoFit/>
          </a:bodyPr>
          <a:lstStyle/>
          <a:p>
            <a:r>
              <a:rPr lang="da-DK" dirty="0">
                <a:solidFill>
                  <a:srgbClr val="FFFFFF"/>
                </a:solidFill>
              </a:rPr>
              <a:t>Fremskrivning elbiler på Bornholm</a:t>
            </a:r>
            <a:endParaRPr lang="da-DK" dirty="0"/>
          </a:p>
        </p:txBody>
      </p:sp>
      <p:sp>
        <p:nvSpPr>
          <p:cNvPr id="6" name="Ellips 4"/>
          <p:cNvSpPr/>
          <p:nvPr/>
        </p:nvSpPr>
        <p:spPr>
          <a:xfrm>
            <a:off x="355259" y="1292460"/>
            <a:ext cx="2929117" cy="2893950"/>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dirty="0">
                <a:solidFill>
                  <a:schemeClr val="tx1"/>
                </a:solidFill>
              </a:rPr>
              <a:t>Meget langsom </a:t>
            </a:r>
          </a:p>
          <a:p>
            <a:pPr algn="ctr"/>
            <a:r>
              <a:rPr lang="da-DK" dirty="0">
                <a:solidFill>
                  <a:schemeClr val="tx1"/>
                </a:solidFill>
              </a:rPr>
              <a:t>penetration uden</a:t>
            </a:r>
          </a:p>
          <a:p>
            <a:pPr algn="ctr"/>
            <a:r>
              <a:rPr lang="da-DK" dirty="0">
                <a:solidFill>
                  <a:schemeClr val="tx1"/>
                </a:solidFill>
              </a:rPr>
              <a:t>særlige tiltag.</a:t>
            </a:r>
          </a:p>
          <a:p>
            <a:pPr algn="ctr"/>
            <a:r>
              <a:rPr lang="da-DK" dirty="0">
                <a:solidFill>
                  <a:schemeClr val="tx1"/>
                </a:solidFill>
              </a:rPr>
              <a:t>- også udfordring for øvrige klimakommuner.</a:t>
            </a:r>
            <a:endParaRPr lang="da-DK" b="1" dirty="0">
              <a:solidFill>
                <a:schemeClr val="tx1"/>
              </a:solidFill>
            </a:endParaRPr>
          </a:p>
        </p:txBody>
      </p:sp>
    </p:spTree>
    <p:extLst>
      <p:ext uri="{BB962C8B-B14F-4D97-AF65-F5344CB8AC3E}">
        <p14:creationId xmlns:p14="http://schemas.microsoft.com/office/powerpoint/2010/main" val="297850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22429" y="286530"/>
            <a:ext cx="3219151" cy="461665"/>
          </a:xfrm>
          <a:prstGeom prst="rect">
            <a:avLst/>
          </a:prstGeom>
        </p:spPr>
        <p:txBody>
          <a:bodyPr wrap="none">
            <a:spAutoFit/>
          </a:bodyPr>
          <a:lstStyle/>
          <a:p>
            <a:r>
              <a:rPr lang="da-DK" sz="2400" dirty="0">
                <a:solidFill>
                  <a:srgbClr val="FFFFFF"/>
                </a:solidFill>
              </a:rPr>
              <a:t>Bornholms som El-bils Ø</a:t>
            </a:r>
            <a:endParaRPr lang="da-DK" sz="2400" dirty="0"/>
          </a:p>
        </p:txBody>
      </p:sp>
      <p:sp>
        <p:nvSpPr>
          <p:cNvPr id="8" name="Ellips 6"/>
          <p:cNvSpPr/>
          <p:nvPr/>
        </p:nvSpPr>
        <p:spPr>
          <a:xfrm>
            <a:off x="1159073" y="1089164"/>
            <a:ext cx="2234349" cy="2199934"/>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sz="1600" dirty="0"/>
          </a:p>
          <a:p>
            <a:pPr algn="ctr"/>
            <a:r>
              <a:rPr lang="da-DK" sz="1600" dirty="0"/>
              <a:t>Bornholm egner sig til forsøg med elbiler pga. afstandene på øen og højt tillidsniveau</a:t>
            </a:r>
          </a:p>
          <a:p>
            <a:pPr algn="ctr">
              <a:lnSpc>
                <a:spcPct val="90000"/>
              </a:lnSpc>
              <a:spcBef>
                <a:spcPts val="300"/>
              </a:spcBef>
              <a:spcAft>
                <a:spcPts val="500"/>
              </a:spcAft>
            </a:pPr>
            <a:endParaRPr lang="da-DK" sz="1200" dirty="0">
              <a:solidFill>
                <a:srgbClr val="00474F"/>
              </a:solidFill>
            </a:endParaRPr>
          </a:p>
        </p:txBody>
      </p:sp>
      <p:sp>
        <p:nvSpPr>
          <p:cNvPr id="9" name="Rektangel 8"/>
          <p:cNvSpPr/>
          <p:nvPr/>
        </p:nvSpPr>
        <p:spPr>
          <a:xfrm>
            <a:off x="4208105" y="1075083"/>
            <a:ext cx="4693299" cy="1754326"/>
          </a:xfrm>
          <a:prstGeom prst="rect">
            <a:avLst/>
          </a:prstGeom>
        </p:spPr>
        <p:txBody>
          <a:bodyPr wrap="square">
            <a:spAutoFit/>
          </a:bodyPr>
          <a:lstStyle/>
          <a:p>
            <a:pPr marL="285750" indent="-285750">
              <a:buFont typeface="Arial" panose="020B0604020202020204" pitchFamily="34" charset="0"/>
              <a:buChar char="•"/>
            </a:pPr>
            <a:r>
              <a:rPr lang="da-DK" dirty="0"/>
              <a:t>Bredere samarbejde om at gøre Bornholm til elbils-kommunen i DK kan muligvis bidrage positivt til driftsøkonomien</a:t>
            </a:r>
          </a:p>
          <a:p>
            <a:pPr marL="285750" indent="-285750">
              <a:buFont typeface="Arial" panose="020B0604020202020204" pitchFamily="34" charset="0"/>
              <a:buChar char="•"/>
            </a:pPr>
            <a:r>
              <a:rPr lang="da-DK" dirty="0"/>
              <a:t>200-250 biler i en samtidig bestilling er nøglen til væsentlig fabriksrabat </a:t>
            </a:r>
          </a:p>
          <a:p>
            <a:pPr marL="285750" indent="-285750">
              <a:buFont typeface="Arial" panose="020B0604020202020204" pitchFamily="34" charset="0"/>
              <a:buChar char="•"/>
            </a:pPr>
            <a:endParaRPr lang="da-DK" dirty="0"/>
          </a:p>
        </p:txBody>
      </p:sp>
      <p:sp>
        <p:nvSpPr>
          <p:cNvPr id="10" name="Rektangel 9"/>
          <p:cNvSpPr/>
          <p:nvPr/>
        </p:nvSpPr>
        <p:spPr>
          <a:xfrm>
            <a:off x="4208105" y="2841288"/>
            <a:ext cx="4693299" cy="3416320"/>
          </a:xfrm>
          <a:prstGeom prst="rect">
            <a:avLst/>
          </a:prstGeom>
        </p:spPr>
        <p:txBody>
          <a:bodyPr wrap="square">
            <a:spAutoFit/>
          </a:bodyPr>
          <a:lstStyle/>
          <a:p>
            <a:pPr marL="285750" indent="-285750">
              <a:buFont typeface="Arial" panose="020B0604020202020204" pitchFamily="34" charset="0"/>
              <a:buChar char="•"/>
            </a:pPr>
            <a:r>
              <a:rPr lang="da-DK" dirty="0"/>
              <a:t>Demonstrationsprojekt med værdi for flere partnere: </a:t>
            </a:r>
          </a:p>
          <a:p>
            <a:pPr marL="285750" indent="-285750">
              <a:buFont typeface="Arial" panose="020B0604020202020204" pitchFamily="34" charset="0"/>
              <a:buChar char="•"/>
            </a:pPr>
            <a:r>
              <a:rPr lang="da-DK" dirty="0"/>
              <a:t>BRK flåde af biler (puljer biler)</a:t>
            </a:r>
          </a:p>
          <a:p>
            <a:pPr marL="285750" indent="-285750">
              <a:buFont typeface="Arial" panose="020B0604020202020204" pitchFamily="34" charset="0"/>
              <a:buChar char="•"/>
            </a:pPr>
            <a:r>
              <a:rPr lang="da-DK" dirty="0"/>
              <a:t>Øvrige virksomheder på øen (puljer biler)</a:t>
            </a:r>
          </a:p>
          <a:p>
            <a:pPr marL="285750" indent="-285750">
              <a:buFont typeface="Arial" panose="020B0604020202020204" pitchFamily="34" charset="0"/>
              <a:buChar char="•"/>
            </a:pPr>
            <a:r>
              <a:rPr lang="da-DK" dirty="0"/>
              <a:t>NISSAN eller lign., international showcase     V to G (fabrikstilskud) </a:t>
            </a:r>
          </a:p>
          <a:p>
            <a:pPr marL="285750" indent="-285750">
              <a:buFont typeface="Arial" panose="020B0604020202020204" pitchFamily="34" charset="0"/>
              <a:buChar char="•"/>
            </a:pPr>
            <a:r>
              <a:rPr lang="da-DK" dirty="0"/>
              <a:t>BEOF lagring af el og systemydelser (værdien kan tilgå projektet)</a:t>
            </a:r>
          </a:p>
          <a:p>
            <a:pPr marL="285750" indent="-285750">
              <a:buFont typeface="Arial" panose="020B0604020202020204" pitchFamily="34" charset="0"/>
              <a:buChar char="•"/>
            </a:pPr>
            <a:r>
              <a:rPr lang="da-DK" dirty="0" err="1"/>
              <a:t>Clever</a:t>
            </a:r>
            <a:r>
              <a:rPr lang="da-DK" dirty="0"/>
              <a:t> eller EON – showcase + test af platform</a:t>
            </a:r>
          </a:p>
          <a:p>
            <a:pPr marL="285750" indent="-285750">
              <a:buFont typeface="Arial" panose="020B0604020202020204" pitchFamily="34" charset="0"/>
              <a:buChar char="•"/>
            </a:pPr>
            <a:r>
              <a:rPr lang="da-DK" dirty="0"/>
              <a:t>Private bornholmere (stiller private ladere til rådighed for andre)</a:t>
            </a:r>
          </a:p>
        </p:txBody>
      </p:sp>
      <p:sp>
        <p:nvSpPr>
          <p:cNvPr id="12" name="Ellips 6"/>
          <p:cNvSpPr/>
          <p:nvPr/>
        </p:nvSpPr>
        <p:spPr>
          <a:xfrm>
            <a:off x="422429" y="3630067"/>
            <a:ext cx="2234349" cy="2199934"/>
          </a:xfrm>
          <a:prstGeom prst="ellipse">
            <a:avLst/>
          </a:prstGeom>
          <a:solidFill>
            <a:srgbClr val="EDA02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sz="1400" dirty="0"/>
          </a:p>
          <a:p>
            <a:pPr algn="ctr"/>
            <a:r>
              <a:rPr lang="da-DK" sz="1400" dirty="0"/>
              <a:t>Alle skal bidrage for at det kan lykkes. …så skaber vi det tætteste </a:t>
            </a:r>
            <a:r>
              <a:rPr lang="da-DK" sz="1400" dirty="0" err="1"/>
              <a:t>ladenetværk</a:t>
            </a:r>
            <a:r>
              <a:rPr lang="da-DK" sz="1400" dirty="0"/>
              <a:t> i verden + billigere elbiler til bornholmerne</a:t>
            </a:r>
          </a:p>
          <a:p>
            <a:pPr algn="ctr">
              <a:lnSpc>
                <a:spcPct val="90000"/>
              </a:lnSpc>
              <a:spcBef>
                <a:spcPts val="300"/>
              </a:spcBef>
              <a:spcAft>
                <a:spcPts val="500"/>
              </a:spcAft>
            </a:pPr>
            <a:endParaRPr lang="da-DK" sz="1100" dirty="0">
              <a:solidFill>
                <a:srgbClr val="00474F"/>
              </a:solidFill>
            </a:endParaRPr>
          </a:p>
        </p:txBody>
      </p:sp>
    </p:spTree>
    <p:extLst>
      <p:ext uri="{BB962C8B-B14F-4D97-AF65-F5344CB8AC3E}">
        <p14:creationId xmlns:p14="http://schemas.microsoft.com/office/powerpoint/2010/main" val="1800474254"/>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31266A18084A468603713E7D20B867" ma:contentTypeVersion="1" ma:contentTypeDescription="Opret et nyt dokument." ma:contentTypeScope="" ma:versionID="5c7fc489d021106675a7f25883cf2dbb">
  <xsd:schema xmlns:xsd="http://www.w3.org/2001/XMLSchema" xmlns:xs="http://www.w3.org/2001/XMLSchema" xmlns:p="http://schemas.microsoft.com/office/2006/metadata/properties" xmlns:ns1="http://schemas.microsoft.com/sharepoint/v3" targetNamespace="http://schemas.microsoft.com/office/2006/metadata/properties" ma:root="true" ma:fieldsID="3371cd1544c5240e76d148180cf6f37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029676-1C3B-407B-A1BB-B95595DDB016}"/>
</file>

<file path=customXml/itemProps2.xml><?xml version="1.0" encoding="utf-8"?>
<ds:datastoreItem xmlns:ds="http://schemas.openxmlformats.org/officeDocument/2006/customXml" ds:itemID="{0DE539CC-165A-449F-98AA-28F45C59095A}"/>
</file>

<file path=customXml/itemProps3.xml><?xml version="1.0" encoding="utf-8"?>
<ds:datastoreItem xmlns:ds="http://schemas.openxmlformats.org/officeDocument/2006/customXml" ds:itemID="{CCB7038E-20B9-4D26-9909-95FA40BF8102}"/>
</file>

<file path=docProps/app.xml><?xml version="1.0" encoding="utf-8"?>
<Properties xmlns="http://schemas.openxmlformats.org/officeDocument/2006/extended-properties" xmlns:vt="http://schemas.openxmlformats.org/officeDocument/2006/docPropsVTypes">
  <TotalTime>11084</TotalTime>
  <Words>243</Words>
  <Application>Microsoft Office PowerPoint</Application>
  <PresentationFormat>Skærmshow (4:3)</PresentationFormat>
  <Paragraphs>33</Paragraphs>
  <Slides>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vt:i4>
      </vt:variant>
    </vt:vector>
  </HeadingPairs>
  <TitlesOfParts>
    <vt:vector size="8" baseType="lpstr">
      <vt:lpstr>Arial</vt:lpstr>
      <vt:lpstr>Calibri</vt:lpstr>
      <vt:lpstr>Wingdings</vt:lpstr>
      <vt:lpstr>Kontortema</vt:lpstr>
      <vt:lpstr>   </vt:lpstr>
      <vt:lpstr>PowerPoint-præsentation</vt:lpstr>
      <vt:lpstr>PowerPoint-præsentation</vt:lpstr>
      <vt:lpstr>PowerPoint-præsentation</vt:lpstr>
    </vt:vector>
  </TitlesOfParts>
  <Company>NetworkCommunication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Mingo Schmøde</dc:creator>
  <cp:lastModifiedBy>Klaus Vesløv</cp:lastModifiedBy>
  <cp:revision>341</cp:revision>
  <cp:lastPrinted>2017-06-14T08:49:22Z</cp:lastPrinted>
  <dcterms:created xsi:type="dcterms:W3CDTF">2016-12-08T07:34:44Z</dcterms:created>
  <dcterms:modified xsi:type="dcterms:W3CDTF">2017-06-28T15:26:19Z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0x010100FB31266A18084A468603713E7D20B867</vt:lpwstr>
  </property>
</Properties>
</file>